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7772400" cy="10058400"/>
  <p:notesSz cx="6858000" cy="9144000"/>
  <p:defaultTextStyle>
    <a:defPPr>
      <a:defRPr lang="es-ES_tradnl"/>
    </a:defPPr>
    <a:lvl1pPr marL="0" algn="l" defTabSz="1018820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1pPr>
    <a:lvl2pPr marL="509410" algn="l" defTabSz="1018820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2pPr>
    <a:lvl3pPr marL="1018820" algn="l" defTabSz="1018820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3pPr>
    <a:lvl4pPr marL="1528230" algn="l" defTabSz="1018820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4pPr>
    <a:lvl5pPr marL="2037639" algn="l" defTabSz="1018820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5pPr>
    <a:lvl6pPr marL="2547049" algn="l" defTabSz="1018820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6pPr>
    <a:lvl7pPr marL="3056459" algn="l" defTabSz="1018820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7pPr>
    <a:lvl8pPr marL="3565868" algn="l" defTabSz="1018820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8pPr>
    <a:lvl9pPr marL="4075278" algn="l" defTabSz="1018820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a Pizarro Cortes" initials="CPC" lastIdx="1" clrIdx="0">
    <p:extLst>
      <p:ext uri="{19B8F6BF-5375-455C-9EA6-DF929625EA0E}">
        <p15:presenceInfo xmlns:p15="http://schemas.microsoft.com/office/powerpoint/2012/main" userId="S::cpizarro.f2@aminerals.cl::30e85471-0c97-44d6-95c8-4d0b4a1809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95" autoAdjust="0"/>
    <p:restoredTop sz="96224" autoAdjust="0"/>
  </p:normalViewPr>
  <p:slideViewPr>
    <p:cSldViewPr snapToGrid="0" snapToObjects="1">
      <p:cViewPr>
        <p:scale>
          <a:sx n="100" d="100"/>
          <a:sy n="100" d="100"/>
        </p:scale>
        <p:origin x="22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_tradnl"/>
              <a:t>GERENCIA GENERAL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E6C94-9B09-0446-9670-C763BCF3BADF}" type="datetimeFigureOut">
              <a:rPr lang="es-ES_tradnl" smtClean="0"/>
              <a:t>25/10/2021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7CE0C-A431-E141-988D-D5A6961AC64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874463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_tradnl"/>
              <a:t>GERENCIA GENERAL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F2542-0351-B94E-AEA1-C0E0D1DA8A51}" type="datetimeFigureOut">
              <a:rPr lang="es-ES_tradnl" smtClean="0"/>
              <a:t>25/10/2021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8156B-0BDF-9947-A77A-B25136C0E52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120249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1018820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0" algn="l" defTabSz="1018820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0" algn="l" defTabSz="1018820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0" algn="l" defTabSz="1018820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39" algn="l" defTabSz="1018820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49" algn="l" defTabSz="1018820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59" algn="l" defTabSz="1018820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68" algn="l" defTabSz="1018820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78" algn="l" defTabSz="1018820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56B-0BDF-9947-A77A-B25136C0E520}" type="slidenum">
              <a:rPr lang="es-ES_tradnl" smtClean="0"/>
              <a:t>1</a:t>
            </a:fld>
            <a:endParaRPr lang="es-ES_tradnl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ES_tradnl"/>
              <a:t>GERENCIA GENERAL</a:t>
            </a:r>
          </a:p>
        </p:txBody>
      </p:sp>
    </p:spTree>
    <p:extLst>
      <p:ext uri="{BB962C8B-B14F-4D97-AF65-F5344CB8AC3E}">
        <p14:creationId xmlns:p14="http://schemas.microsoft.com/office/powerpoint/2010/main" val="1528057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799B-DB8C-5A4F-8F14-EFEFC5134630}" type="datetime1">
              <a:rPr lang="es-CL" smtClean="0"/>
              <a:t>25-10-2021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ccc“La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407-AC96-AF40-B5A2-281D3B79008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F566-C653-E245-A257-CC72D1B189BB}" type="datetime1">
              <a:rPr lang="es-CL" smtClean="0"/>
              <a:t>25-10-2021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ccc“La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407-AC96-AF40-B5A2-281D3B79008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E8B0-D3E5-B949-AF87-458243CD1369}" type="datetime1">
              <a:rPr lang="es-CL" smtClean="0"/>
              <a:t>25-10-2021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ccc“La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407-AC96-AF40-B5A2-281D3B79008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6CFF-BB46-AC45-99B5-37BA5C3487FF}" type="datetime1">
              <a:rPr lang="es-CL" smtClean="0"/>
              <a:t>25-10-2021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ccc“La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407-AC96-AF40-B5A2-281D3B79008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763A-6EE8-B34A-A65A-D07D25C0DB3C}" type="datetime1">
              <a:rPr lang="es-CL" smtClean="0"/>
              <a:t>25-10-2021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ccc“La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407-AC96-AF40-B5A2-281D3B79008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8F55-5793-5B43-9E73-964613DF8454}" type="datetime1">
              <a:rPr lang="es-CL" smtClean="0"/>
              <a:t>25-10-2021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ccc“La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407-AC96-AF40-B5A2-281D3B79008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2D72-D64F-A549-BB9B-C108F7AD54B1}" type="datetime1">
              <a:rPr lang="es-CL" smtClean="0"/>
              <a:t>25-10-2021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ccc“La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407-AC96-AF40-B5A2-281D3B79008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4EB6-3BA2-5F40-8863-A0E548839DCF}" type="datetime1">
              <a:rPr lang="es-CL" smtClean="0"/>
              <a:t>25-10-2021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ccc“La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407-AC96-AF40-B5A2-281D3B79008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0D1D-81ED-D54D-84F6-926BF576D73A}" type="datetime1">
              <a:rPr lang="es-CL" smtClean="0"/>
              <a:t>25-10-2021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ccc“La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407-AC96-AF40-B5A2-281D3B79008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A259-D6F5-524F-8557-2FA97A3FA1FA}" type="datetime1">
              <a:rPr lang="es-CL" smtClean="0"/>
              <a:t>25-10-2021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ccc“La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407-AC96-AF40-B5A2-281D3B79008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FA0C-7D6D-DE49-AA6B-C2A8B72781BD}" type="datetime1">
              <a:rPr lang="es-CL" smtClean="0"/>
              <a:t>25-10-2021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ccc“La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407-AC96-AF40-B5A2-281D3B79008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847A1-27A4-024C-A6A9-A18AB30518F0}" type="datetime1">
              <a:rPr lang="es-CL" smtClean="0"/>
              <a:t>25-10-2021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ccc“La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  <a:p>
            <a:r>
              <a:rPr lang="es-ES_tradnl"/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A5407-AC96-AF40-B5A2-281D3B79008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700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2371" y="27976"/>
            <a:ext cx="184994" cy="40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570" tIns="45785" rIns="91570" bIns="45785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 sz="2008"/>
          </a:p>
        </p:txBody>
      </p:sp>
      <p:cxnSp>
        <p:nvCxnSpPr>
          <p:cNvPr id="8" name="Conector recto 7"/>
          <p:cNvCxnSpPr/>
          <p:nvPr/>
        </p:nvCxnSpPr>
        <p:spPr>
          <a:xfrm>
            <a:off x="1993537" y="1735221"/>
            <a:ext cx="5116478" cy="127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1609608" y="9485343"/>
            <a:ext cx="6048492" cy="445565"/>
          </a:xfrm>
        </p:spPr>
        <p:txBody>
          <a:bodyPr/>
          <a:lstStyle/>
          <a:p>
            <a:r>
              <a:rPr lang="es-ES_tradnl" sz="800" i="1" dirty="0">
                <a:solidFill>
                  <a:schemeClr val="tx1"/>
                </a:solidFill>
              </a:rPr>
              <a:t>“La información contenida en este documento y/o en los archivos adjuntos es de carácter privilegiada, confidencial o reservada de Minera Centinela, y está exclusivamente destinada a la persona o entidad a quien va dirigida. Cualquier copia, divulgación o distribución de esta información está estrictamente prohibida y sancionada por la ley y representa una transgresión al Código de Ética que rige a Minera Centinela”.</a:t>
            </a:r>
          </a:p>
        </p:txBody>
      </p:sp>
      <p:pic>
        <p:nvPicPr>
          <p:cNvPr id="13" name="Imagen 12" descr="Texto&#10;&#10;Descripción generada automáticamente">
            <a:extLst>
              <a:ext uri="{FF2B5EF4-FFF2-40B4-BE49-F238E27FC236}">
                <a16:creationId xmlns:a16="http://schemas.microsoft.com/office/drawing/2014/main" id="{38439C02-46F8-2446-AC1B-C3F024D4B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012" y="573057"/>
            <a:ext cx="2839467" cy="487957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36152F21-A4F5-E848-A198-8BEF1F37F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320" y="1412432"/>
            <a:ext cx="4482820" cy="36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ctr" anchorCtr="0" compatLnSpc="1">
            <a:prstTxWarp prst="textNoShape">
              <a:avLst/>
            </a:prstTxWarp>
            <a:spAutoFit/>
          </a:bodyPr>
          <a:lstStyle/>
          <a:p>
            <a:pPr marL="1165860" marR="1140460" algn="ctr">
              <a:spcBef>
                <a:spcPts val="685"/>
              </a:spcBef>
            </a:pPr>
            <a:r>
              <a:rPr lang="es-CL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Circular Interna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5D835859-4E98-8746-885F-E9AEDDD3E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5424" y="1997547"/>
            <a:ext cx="6048493" cy="736128"/>
          </a:xfrm>
        </p:spPr>
        <p:txBody>
          <a:bodyPr>
            <a:noAutofit/>
          </a:bodyPr>
          <a:lstStyle/>
          <a:p>
            <a:pPr marL="1165860" marR="1140460" algn="ctr">
              <a:spcBef>
                <a:spcPts val="685"/>
              </a:spcBef>
            </a:pPr>
            <a:r>
              <a:rPr lang="es-ES" sz="1800" b="1" dirty="0">
                <a:solidFill>
                  <a:srgbClr val="7A7A7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Plan de ruta Minera Centinela</a:t>
            </a:r>
            <a:endParaRPr lang="es-CL" sz="1800" b="1" dirty="0">
              <a:solidFill>
                <a:srgbClr val="7A7A7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55F07FF7-44AA-7F41-BA48-4C0BB87A2928}"/>
              </a:ext>
            </a:extLst>
          </p:cNvPr>
          <p:cNvSpPr txBox="1">
            <a:spLocks/>
          </p:cNvSpPr>
          <p:nvPr/>
        </p:nvSpPr>
        <p:spPr>
          <a:xfrm>
            <a:off x="1609607" y="2609412"/>
            <a:ext cx="6048493" cy="6705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4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100" dirty="0">
                <a:latin typeface="+mj-lt"/>
              </a:rPr>
              <a:t>Estimado equipo Centinela,</a:t>
            </a:r>
          </a:p>
          <a:p>
            <a:pPr algn="just" defTabSz="64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100" dirty="0">
                <a:latin typeface="+mj-lt"/>
              </a:rPr>
              <a:t>Informamos a toda la organización que a partir del día </a:t>
            </a:r>
            <a:r>
              <a:rPr lang="es-ES" sz="1100" dirty="0" err="1">
                <a:latin typeface="+mj-lt"/>
              </a:rPr>
              <a:t>xx</a:t>
            </a:r>
            <a:r>
              <a:rPr lang="es-ES" sz="1100" dirty="0">
                <a:latin typeface="+mj-lt"/>
              </a:rPr>
              <a:t> de </a:t>
            </a:r>
            <a:r>
              <a:rPr lang="es-ES" sz="1100" dirty="0" err="1">
                <a:latin typeface="+mj-lt"/>
              </a:rPr>
              <a:t>xxxx</a:t>
            </a:r>
            <a:r>
              <a:rPr lang="es-ES" sz="1100" dirty="0">
                <a:latin typeface="+mj-lt"/>
              </a:rPr>
              <a:t> de 2021 comenzará a regir el nuevo plan de rutas en Minera Centinela. </a:t>
            </a:r>
          </a:p>
          <a:p>
            <a:pPr algn="just" defTabSz="64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100" dirty="0">
                <a:latin typeface="+mj-lt"/>
              </a:rPr>
              <a:t>Este plan cuenta con información respecto a velocidades , señaléticas viales y eléctricas (alturas de cruces)</a:t>
            </a:r>
          </a:p>
          <a:p>
            <a:pPr algn="just" defTabSz="64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100" dirty="0">
                <a:latin typeface="+mj-lt"/>
              </a:rPr>
              <a:t>La Información la encontrarán disponible en plataforma documental de minera centinela.</a:t>
            </a:r>
          </a:p>
          <a:p>
            <a:pPr algn="just" defTabSz="64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s-ES" sz="1100" dirty="0">
              <a:latin typeface="+mj-lt"/>
            </a:endParaRPr>
          </a:p>
          <a:p>
            <a:pPr marL="171450" indent="-171450" algn="just" defTabSz="64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latin typeface="+mj-lt"/>
              </a:rPr>
              <a:t>RU-01 – Vía Acceso sierra gorda.</a:t>
            </a:r>
          </a:p>
          <a:p>
            <a:pPr marL="171450" indent="-171450" algn="just" defTabSz="64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latin typeface="+mj-lt"/>
              </a:rPr>
              <a:t>RU-02 – Sulfuros norte.</a:t>
            </a:r>
          </a:p>
          <a:p>
            <a:pPr marL="171450" indent="-171450" algn="just" defTabSz="64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latin typeface="+mj-lt"/>
              </a:rPr>
              <a:t>RU-03 – Planta de sulfuros.</a:t>
            </a:r>
          </a:p>
          <a:p>
            <a:pPr marL="171450" indent="-171450" algn="just" defTabSz="64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latin typeface="+mj-lt"/>
              </a:rPr>
              <a:t>RU-04 – Sulfuros Sur.</a:t>
            </a:r>
          </a:p>
          <a:p>
            <a:pPr marL="171450" indent="-171450" algn="just" defTabSz="64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latin typeface="+mj-lt"/>
              </a:rPr>
              <a:t>RU-05 – Vía sulfuros a Oxe.</a:t>
            </a:r>
          </a:p>
          <a:p>
            <a:pPr marL="171450" indent="-171450" algn="just" defTabSz="64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latin typeface="+mj-lt"/>
              </a:rPr>
              <a:t>RU-06 – Oxe.</a:t>
            </a:r>
          </a:p>
          <a:p>
            <a:pPr marL="171450" indent="-171450" algn="just" defTabSz="64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latin typeface="+mj-lt"/>
              </a:rPr>
              <a:t>RU-07 – Planta óxidos.</a:t>
            </a:r>
          </a:p>
          <a:p>
            <a:pPr algn="just" defTabSz="64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s-ES" sz="1100" dirty="0">
              <a:latin typeface="+mj-lt"/>
            </a:endParaRPr>
          </a:p>
          <a:p>
            <a:pPr algn="just" defTabSz="64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s-ES" sz="1100" dirty="0">
              <a:latin typeface="+mj-lt"/>
            </a:endParaRPr>
          </a:p>
          <a:p>
            <a:pPr algn="just" defTabSz="64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s-ES" sz="1100" dirty="0">
              <a:latin typeface="+mj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s-CL" sz="1100" dirty="0">
              <a:latin typeface="+mj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s-CL" sz="1100" dirty="0">
              <a:latin typeface="+mj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s-CL" sz="1100" dirty="0">
              <a:latin typeface="+mj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s-CL" sz="1100" dirty="0">
              <a:latin typeface="+mj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s-CL" sz="1100" dirty="0">
              <a:latin typeface="+mj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s-CL" sz="1100" dirty="0">
              <a:latin typeface="+mj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s-CL" sz="1100" dirty="0">
              <a:latin typeface="+mj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s-CL" sz="1100" dirty="0">
              <a:latin typeface="+mj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s-CL" sz="1100" dirty="0">
              <a:latin typeface="+mj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s-CL" sz="1100" dirty="0">
              <a:latin typeface="+mj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s-CL" sz="1100" dirty="0">
              <a:latin typeface="+mj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s-CL" sz="1100" dirty="0">
              <a:latin typeface="+mj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s-CL" sz="1100" dirty="0">
              <a:latin typeface="+mj-lt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s-ES" sz="1100" dirty="0">
              <a:latin typeface="+mj-lt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52792D2-BB34-C340-A769-C17842CB2C40}"/>
              </a:ext>
            </a:extLst>
          </p:cNvPr>
          <p:cNvSpPr/>
          <p:nvPr/>
        </p:nvSpPr>
        <p:spPr>
          <a:xfrm>
            <a:off x="1883858" y="1817891"/>
            <a:ext cx="531798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900" dirty="0">
                <a:latin typeface="+mj-lt"/>
              </a:rPr>
              <a:t>Fecha </a:t>
            </a:r>
            <a:r>
              <a:rPr lang="es-ES_tradnl" sz="900" dirty="0" err="1">
                <a:latin typeface="+mj-lt"/>
              </a:rPr>
              <a:t>xx</a:t>
            </a:r>
            <a:r>
              <a:rPr lang="es-ES_tradnl" sz="900" dirty="0">
                <a:latin typeface="+mj-lt"/>
              </a:rPr>
              <a:t> de </a:t>
            </a:r>
            <a:r>
              <a:rPr lang="es-ES_tradnl" sz="900" dirty="0" err="1">
                <a:latin typeface="+mj-lt"/>
              </a:rPr>
              <a:t>xxxx</a:t>
            </a:r>
            <a:r>
              <a:rPr lang="es-ES_tradnl" sz="900" dirty="0">
                <a:latin typeface="+mj-lt"/>
              </a:rPr>
              <a:t> de 2021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6005C41-3571-4E05-AFB4-66ABFCF37263}"/>
              </a:ext>
            </a:extLst>
          </p:cNvPr>
          <p:cNvSpPr txBox="1"/>
          <p:nvPr/>
        </p:nvSpPr>
        <p:spPr>
          <a:xfrm>
            <a:off x="1609607" y="6594616"/>
            <a:ext cx="546735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1100" dirty="0">
                <a:latin typeface="+mj-lt"/>
              </a:rPr>
              <a:t>Cualquier Consulta, contactar a 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L" sz="1100" dirty="0">
              <a:latin typeface="+mj-lt"/>
            </a:endParaRPr>
          </a:p>
          <a:p>
            <a:pPr marL="366395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latin typeface="+mj-lt"/>
              </a:rPr>
              <a:t>Sra. Mirza Gonzalez Castillo +56 9 7474 7289  mgonzalezca@mineracentinela.cl</a:t>
            </a:r>
          </a:p>
          <a:p>
            <a:pPr marL="194945" algn="just">
              <a:lnSpc>
                <a:spcPct val="100000"/>
              </a:lnSpc>
              <a:spcBef>
                <a:spcPts val="0"/>
              </a:spcBef>
            </a:pPr>
            <a:r>
              <a:rPr lang="es-ES" sz="1100" dirty="0">
                <a:latin typeface="+mj-lt"/>
              </a:rPr>
              <a:t> </a:t>
            </a:r>
            <a:endParaRPr lang="es-CL" sz="1100" dirty="0">
              <a:latin typeface="+mj-lt"/>
            </a:endParaRPr>
          </a:p>
          <a:p>
            <a:pPr marL="366395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latin typeface="+mj-lt"/>
              </a:rPr>
              <a:t>Sr. Patricio Gutierrez Lopez +56 9 9884 1081  pgutierrez@mineracentinela.cl</a:t>
            </a:r>
          </a:p>
          <a:p>
            <a:pPr marL="366395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100" dirty="0">
              <a:latin typeface="+mj-lt"/>
            </a:endParaRPr>
          </a:p>
          <a:p>
            <a:pPr marL="19494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1100" dirty="0">
              <a:latin typeface="+mj-lt"/>
            </a:endParaRPr>
          </a:p>
          <a:p>
            <a:pPr marL="19494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100" dirty="0">
                <a:latin typeface="+mj-lt"/>
              </a:rPr>
              <a:t>Atentamente,</a:t>
            </a:r>
          </a:p>
          <a:p>
            <a:pPr marL="19494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CL" sz="1100" dirty="0">
              <a:latin typeface="+mj-lt"/>
            </a:endParaRPr>
          </a:p>
          <a:p>
            <a:pPr marL="19494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100" b="1" dirty="0">
                <a:latin typeface="+mj-lt"/>
              </a:rPr>
              <a:t>Gerente de Servicios de Soporte a la Operación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F34AFB-49D8-4881-901E-A79183AFB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387" y="4203901"/>
            <a:ext cx="3589530" cy="200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963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5437</TotalTime>
  <Words>234</Words>
  <Application>Microsoft Office PowerPoint</Application>
  <PresentationFormat>Personalizado</PresentationFormat>
  <Paragraphs>43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Rodrigo Andrés Castellón Parada</cp:lastModifiedBy>
  <cp:revision>148</cp:revision>
  <dcterms:created xsi:type="dcterms:W3CDTF">2017-08-09T19:54:28Z</dcterms:created>
  <dcterms:modified xsi:type="dcterms:W3CDTF">2021-10-25T03:59:18Z</dcterms:modified>
</cp:coreProperties>
</file>